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60" r:id="rId4"/>
    <p:sldId id="263" r:id="rId5"/>
    <p:sldId id="265" r:id="rId6"/>
    <p:sldId id="266" r:id="rId7"/>
    <p:sldId id="258" r:id="rId8"/>
    <p:sldId id="264" r:id="rId9"/>
    <p:sldId id="261" r:id="rId1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25" autoAdjust="0"/>
    <p:restoredTop sz="94660"/>
  </p:normalViewPr>
  <p:slideViewPr>
    <p:cSldViewPr snapToGrid="0">
      <p:cViewPr varScale="1">
        <p:scale>
          <a:sx n="89" d="100"/>
          <a:sy n="89" d="100"/>
        </p:scale>
        <p:origin x="370" y="-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335B2-D1F0-48CA-883D-A6C817CA081D}" type="datetimeFigureOut">
              <a:rPr lang="ko-KR" altLang="en-US" smtClean="0"/>
              <a:t>2019-12-22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6AEA59-4E80-45D6-A7AC-F056342D64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75021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335B2-D1F0-48CA-883D-A6C817CA081D}" type="datetimeFigureOut">
              <a:rPr lang="ko-KR" altLang="en-US" smtClean="0"/>
              <a:t>2019-12-22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6AEA59-4E80-45D6-A7AC-F056342D64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30457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335B2-D1F0-48CA-883D-A6C817CA081D}" type="datetimeFigureOut">
              <a:rPr lang="ko-KR" altLang="en-US" smtClean="0"/>
              <a:t>2019-12-22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6AEA59-4E80-45D6-A7AC-F056342D64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94750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335B2-D1F0-48CA-883D-A6C817CA081D}" type="datetimeFigureOut">
              <a:rPr lang="ko-KR" altLang="en-US" smtClean="0"/>
              <a:t>2019-12-22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6AEA59-4E80-45D6-A7AC-F056342D64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64965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335B2-D1F0-48CA-883D-A6C817CA081D}" type="datetimeFigureOut">
              <a:rPr lang="ko-KR" altLang="en-US" smtClean="0"/>
              <a:t>2019-12-22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6AEA59-4E80-45D6-A7AC-F056342D64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18519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335B2-D1F0-48CA-883D-A6C817CA081D}" type="datetimeFigureOut">
              <a:rPr lang="ko-KR" altLang="en-US" smtClean="0"/>
              <a:t>2019-12-22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6AEA59-4E80-45D6-A7AC-F056342D64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07625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335B2-D1F0-48CA-883D-A6C817CA081D}" type="datetimeFigureOut">
              <a:rPr lang="ko-KR" altLang="en-US" smtClean="0"/>
              <a:t>2019-12-22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6AEA59-4E80-45D6-A7AC-F056342D64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54721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335B2-D1F0-48CA-883D-A6C817CA081D}" type="datetimeFigureOut">
              <a:rPr lang="ko-KR" altLang="en-US" smtClean="0"/>
              <a:t>2019-12-22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6AEA59-4E80-45D6-A7AC-F056342D64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99068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335B2-D1F0-48CA-883D-A6C817CA081D}" type="datetimeFigureOut">
              <a:rPr lang="ko-KR" altLang="en-US" smtClean="0"/>
              <a:t>2019-12-22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6AEA59-4E80-45D6-A7AC-F056342D64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84628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335B2-D1F0-48CA-883D-A6C817CA081D}" type="datetimeFigureOut">
              <a:rPr lang="ko-KR" altLang="en-US" smtClean="0"/>
              <a:t>2019-12-22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6AEA59-4E80-45D6-A7AC-F056342D64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29926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335B2-D1F0-48CA-883D-A6C817CA081D}" type="datetimeFigureOut">
              <a:rPr lang="ko-KR" altLang="en-US" smtClean="0"/>
              <a:t>2019-12-22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6AEA59-4E80-45D6-A7AC-F056342D64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47000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3335B2-D1F0-48CA-883D-A6C817CA081D}" type="datetimeFigureOut">
              <a:rPr lang="ko-KR" altLang="en-US" smtClean="0"/>
              <a:t>2019-12-22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6AEA59-4E80-45D6-A7AC-F056342D64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31603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low angle grayscale photography of high-rise building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147"/>
          <a:stretch/>
        </p:blipFill>
        <p:spPr bwMode="auto">
          <a:xfrm>
            <a:off x="0" y="0"/>
            <a:ext cx="12192000" cy="4178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0" y="4178808"/>
            <a:ext cx="12192000" cy="2679192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312419" y="4687407"/>
            <a:ext cx="85210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BIZ한마음고딕 L" panose="02020503020101020101" pitchFamily="18" charset="-127"/>
                <a:ea typeface="KBIZ한마음고딕 L" panose="02020503020101020101" pitchFamily="18" charset="-127"/>
              </a:rPr>
              <a:t>기업의 주식과  선호도 사이의  관계</a:t>
            </a:r>
            <a:endParaRPr lang="ko-KR" altLang="en-US" sz="4800" dirty="0">
              <a:solidFill>
                <a:schemeClr val="tx1">
                  <a:lumMod val="85000"/>
                  <a:lumOff val="15000"/>
                </a:schemeClr>
              </a:solidFill>
              <a:latin typeface="KBIZ한마음고딕 L" panose="02020503020101020101" pitchFamily="18" charset="-127"/>
              <a:ea typeface="KBIZ한마음고딕 L" panose="02020503020101020101" pitchFamily="18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 flipV="1">
            <a:off x="10526268" y="6377666"/>
            <a:ext cx="1470660" cy="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9875520" y="74977"/>
            <a:ext cx="2478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http://blog.naver.com/shajung1999</a:t>
            </a:r>
            <a:endParaRPr lang="ko-KR" altLang="en-US" sz="11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경기천년바탕 Bold" panose="02020803020101020101" pitchFamily="18" charset="-127"/>
              <a:ea typeface="경기천년바탕 Bold" panose="020208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29448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low angle photography curtain wall building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26" r="18777"/>
          <a:stretch/>
        </p:blipFill>
        <p:spPr bwMode="auto">
          <a:xfrm>
            <a:off x="6044184" y="1"/>
            <a:ext cx="6147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6035040" y="0"/>
            <a:ext cx="6156960" cy="6858000"/>
          </a:xfrm>
          <a:prstGeom prst="rect">
            <a:avLst/>
          </a:prstGeom>
          <a:solidFill>
            <a:srgbClr val="FFC000">
              <a:alpha val="85882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>
            <a:off x="646938" y="659747"/>
            <a:ext cx="1909572" cy="7403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541020" y="694582"/>
            <a:ext cx="22311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Presentation Title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경기천년바탕 Bold" panose="02020803020101020101" pitchFamily="18" charset="-127"/>
              <a:ea typeface="경기천년바탕 Bold" panose="02020803020101020101" pitchFamily="18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7286" y="1094692"/>
            <a:ext cx="3518732" cy="351873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697273" y="4637787"/>
            <a:ext cx="32256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Presentation Title</a:t>
            </a:r>
            <a:endParaRPr lang="ko-KR" altLang="en-US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7604593" y="5134512"/>
            <a:ext cx="297387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A </a:t>
            </a:r>
            <a:r>
              <a:rPr lang="en-US" altLang="ko-KR" sz="1600" b="1" dirty="0">
                <a:solidFill>
                  <a:schemeClr val="bg1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presentation</a:t>
            </a:r>
            <a:r>
              <a:rPr lang="en-US" altLang="ko-KR" sz="1600" dirty="0">
                <a:solidFill>
                  <a:schemeClr val="bg1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 is the process of presenting a topic to an audience.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875520" y="74977"/>
            <a:ext cx="2478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http://blog.naver.com/shajung1999</a:t>
            </a:r>
            <a:endParaRPr lang="ko-KR" altLang="en-US" sz="11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경기천년바탕 Bold" panose="02020803020101020101" pitchFamily="18" charset="-127"/>
              <a:ea typeface="경기천년바탕 Bold" panose="02020803020101020101" pitchFamily="18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4637"/>
            <a:ext cx="4450746" cy="593432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 rot="1518593">
            <a:off x="3144653" y="599417"/>
            <a:ext cx="170120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dirty="0" smtClean="0">
                <a:solidFill>
                  <a:srgbClr val="00B0F0"/>
                </a:solidFill>
              </a:rPr>
              <a:t>?</a:t>
            </a:r>
            <a:endParaRPr lang="ko-KR" altLang="en-US" sz="80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7403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594992" y="484314"/>
            <a:ext cx="1909572" cy="7403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89074" y="519149"/>
            <a:ext cx="22311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Presentation Title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경기천년바탕 Bold" panose="02020803020101020101" pitchFamily="18" charset="-127"/>
              <a:ea typeface="경기천년바탕 Bold" panose="02020803020101020101" pitchFamily="18" charset="-127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0" y="4032504"/>
            <a:ext cx="12192000" cy="2825496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/>
          <p:cNvSpPr txBox="1"/>
          <p:nvPr/>
        </p:nvSpPr>
        <p:spPr>
          <a:xfrm>
            <a:off x="1549778" y="1597188"/>
            <a:ext cx="20742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Presentation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1153074" y="2040120"/>
            <a:ext cx="2376046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A presentation is the process of presenting a topic to an audience. </a:t>
            </a:r>
            <a:endParaRPr lang="ko-KR" altLang="en-US" sz="105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1340656" y="2658428"/>
            <a:ext cx="1950720" cy="51816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/>
          <p:cNvSpPr txBox="1"/>
          <p:nvPr/>
        </p:nvSpPr>
        <p:spPr>
          <a:xfrm>
            <a:off x="5001535" y="1613172"/>
            <a:ext cx="20742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Presentation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4682387" y="2040120"/>
            <a:ext cx="2376046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A presentation is the process of presenting a topic to an audience. </a:t>
            </a:r>
            <a:endParaRPr lang="ko-KR" altLang="en-US" sz="105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4869969" y="2658428"/>
            <a:ext cx="1950720" cy="51816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TextBox 61"/>
          <p:cNvSpPr txBox="1"/>
          <p:nvPr/>
        </p:nvSpPr>
        <p:spPr>
          <a:xfrm>
            <a:off x="8627029" y="1613172"/>
            <a:ext cx="20742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Presentation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8317025" y="2040120"/>
            <a:ext cx="2376046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A presentation is the process of presenting a topic to an audience. </a:t>
            </a:r>
            <a:endParaRPr lang="ko-KR" altLang="en-US" sz="105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64" name="직사각형 63"/>
          <p:cNvSpPr/>
          <p:nvPr/>
        </p:nvSpPr>
        <p:spPr>
          <a:xfrm>
            <a:off x="8504607" y="2658428"/>
            <a:ext cx="1950720" cy="51816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TextBox 65"/>
          <p:cNvSpPr txBox="1"/>
          <p:nvPr/>
        </p:nvSpPr>
        <p:spPr>
          <a:xfrm>
            <a:off x="9875520" y="74977"/>
            <a:ext cx="2478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http://blog.naver.com/shajung1999</a:t>
            </a:r>
            <a:endParaRPr lang="ko-KR" altLang="en-US" sz="11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경기천년바탕 Bold" panose="02020803020101020101" pitchFamily="18" charset="-127"/>
              <a:ea typeface="경기천년바탕 Bold" panose="02020803020101020101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5285" y="2710244"/>
            <a:ext cx="2851724" cy="222326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2448" y="3056383"/>
            <a:ext cx="2062357" cy="187712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074" y="2913054"/>
            <a:ext cx="2236772" cy="2213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00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905888" y="709040"/>
            <a:ext cx="1909572" cy="7403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799970" y="743875"/>
            <a:ext cx="22311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Presentation Title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경기천년바탕 Bold" panose="02020803020101020101" pitchFamily="18" charset="-127"/>
              <a:ea typeface="경기천년바탕 Bold" panose="02020803020101020101" pitchFamily="18" charset="-127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9875520" y="74977"/>
            <a:ext cx="2478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http://blog.naver.com/shajung1999</a:t>
            </a:r>
            <a:endParaRPr lang="ko-KR" altLang="en-US" sz="11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경기천년바탕 Bold" panose="02020803020101020101" pitchFamily="18" charset="-127"/>
              <a:ea typeface="경기천년바탕 Bold" panose="020208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970" y="1396335"/>
            <a:ext cx="8693902" cy="209535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43" y="1906996"/>
            <a:ext cx="11142921" cy="245544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4848" y="2444014"/>
            <a:ext cx="9247432" cy="236664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5981" y="205782"/>
            <a:ext cx="75906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647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905888" y="709040"/>
            <a:ext cx="1909572" cy="7403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799970" y="743875"/>
            <a:ext cx="22311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Presentation Title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경기천년바탕 Bold" panose="02020803020101020101" pitchFamily="18" charset="-127"/>
              <a:ea typeface="경기천년바탕 Bold" panose="02020803020101020101" pitchFamily="18" charset="-127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9875520" y="74977"/>
            <a:ext cx="2478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http://blog.naver.com/shajung1999</a:t>
            </a:r>
            <a:endParaRPr lang="ko-KR" altLang="en-US" sz="11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경기천년바탕 Bold" panose="02020803020101020101" pitchFamily="18" charset="-127"/>
              <a:ea typeface="경기천년바탕 Bold" panose="02020803020101020101" pitchFamily="18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7763" y="743874"/>
            <a:ext cx="1203998" cy="1191457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l="6558" t="4552" r="6556" b="10045"/>
          <a:stretch/>
        </p:blipFill>
        <p:spPr>
          <a:xfrm>
            <a:off x="6569502" y="1895835"/>
            <a:ext cx="4825330" cy="409961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88" t="10291" r="5122" b="43197"/>
          <a:stretch/>
        </p:blipFill>
        <p:spPr>
          <a:xfrm>
            <a:off x="506389" y="2555614"/>
            <a:ext cx="5629617" cy="2780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193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905888" y="709040"/>
            <a:ext cx="1909572" cy="7403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799970" y="743875"/>
            <a:ext cx="22311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Presentation Title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경기천년바탕 Bold" panose="02020803020101020101" pitchFamily="18" charset="-127"/>
              <a:ea typeface="경기천년바탕 Bold" panose="02020803020101020101" pitchFamily="18" charset="-127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9875520" y="74977"/>
            <a:ext cx="2478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http://blog.naver.com/shajung1999</a:t>
            </a:r>
            <a:endParaRPr lang="ko-KR" altLang="en-US" sz="11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경기천년바탕 Bold" panose="02020803020101020101" pitchFamily="18" charset="-127"/>
              <a:ea typeface="경기천년바탕 Bold" panose="02020803020101020101" pitchFamily="18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5067" y="561861"/>
            <a:ext cx="1932077" cy="150628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l="7219" t="5174" r="7006" b="10731"/>
          <a:stretch/>
        </p:blipFill>
        <p:spPr>
          <a:xfrm>
            <a:off x="6297984" y="1821511"/>
            <a:ext cx="4816548" cy="408290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55" t="10380" r="5232" b="43954"/>
          <a:stretch/>
        </p:blipFill>
        <p:spPr>
          <a:xfrm>
            <a:off x="-976397" y="2404433"/>
            <a:ext cx="5783869" cy="2779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927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905888" y="709040"/>
            <a:ext cx="1909572" cy="7403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799970" y="743875"/>
            <a:ext cx="22311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Presentation Title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경기천년바탕 Bold" panose="02020803020101020101" pitchFamily="18" charset="-127"/>
              <a:ea typeface="경기천년바탕 Bold" panose="02020803020101020101" pitchFamily="18" charset="-127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9875520" y="74977"/>
            <a:ext cx="2478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http://blog.naver.com/shajung1999</a:t>
            </a:r>
            <a:endParaRPr lang="ko-KR" altLang="en-US" sz="11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경기천년바탕 Bold" panose="02020803020101020101" pitchFamily="18" charset="-127"/>
              <a:ea typeface="경기천년바탕 Bold" panose="02020803020101020101" pitchFamily="18" charset="-127"/>
            </a:endParaRPr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634" y="709040"/>
            <a:ext cx="1066427" cy="97064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3498" y="1619300"/>
            <a:ext cx="5612346" cy="4851097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25" t="9908" r="5213" b="43872"/>
          <a:stretch/>
        </p:blipFill>
        <p:spPr>
          <a:xfrm>
            <a:off x="481575" y="2611104"/>
            <a:ext cx="5868972" cy="2867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564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5535" y="748314"/>
            <a:ext cx="7916672" cy="518375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153" y="516652"/>
            <a:ext cx="9731583" cy="408467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092" y="3266942"/>
            <a:ext cx="8596105" cy="313209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7186" y="2795346"/>
            <a:ext cx="5007030" cy="129443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717" y="1999417"/>
            <a:ext cx="10390387" cy="3174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346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low angle grayscale photography of high-rise building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147"/>
          <a:stretch/>
        </p:blipFill>
        <p:spPr bwMode="auto">
          <a:xfrm>
            <a:off x="0" y="2660630"/>
            <a:ext cx="12192000" cy="4197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0" y="0"/>
            <a:ext cx="12192000" cy="2679192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311144" y="556755"/>
            <a:ext cx="1168578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결론</a:t>
            </a:r>
            <a:endParaRPr lang="ko-KR" altLang="en-US" sz="9600" dirty="0">
              <a:solidFill>
                <a:schemeClr val="tx1">
                  <a:lumMod val="75000"/>
                  <a:lumOff val="25000"/>
                </a:schemeClr>
              </a:solidFill>
              <a:latin typeface="궁서" panose="02030600000101010101" pitchFamily="18" charset="-127"/>
              <a:ea typeface="궁서" panose="0203060000010101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85572" y="316850"/>
            <a:ext cx="228828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0" i="0" dirty="0" smtClean="0">
                <a:solidFill>
                  <a:schemeClr val="bg1"/>
                </a:solidFill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What is Presentation? </a:t>
            </a:r>
            <a:endParaRPr lang="ko-KR" altLang="en-US" sz="1600" dirty="0">
              <a:solidFill>
                <a:schemeClr val="bg1"/>
              </a:solidFill>
              <a:latin typeface="경기천년바탕 Bold" panose="02020803020101020101" pitchFamily="18" charset="-127"/>
              <a:ea typeface="경기천년바탕 Bold" panose="02020803020101020101" pitchFamily="18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 flipV="1">
            <a:off x="10526268" y="2198858"/>
            <a:ext cx="1470660" cy="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0492740" y="2221129"/>
            <a:ext cx="17175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Made by </a:t>
            </a:r>
            <a:r>
              <a:rPr lang="en-US" altLang="ko-KR" sz="14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Hanarin</a:t>
            </a:r>
            <a:endParaRPr lang="ko-KR" altLang="en-US" sz="1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경기천년바탕 Bold" panose="02020803020101020101" pitchFamily="18" charset="-127"/>
              <a:ea typeface="경기천년바탕 Bold" panose="0202080302010102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875520" y="74977"/>
            <a:ext cx="2478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http://blog.naver.com/shajung1999</a:t>
            </a:r>
            <a:endParaRPr lang="ko-KR" altLang="en-US" sz="11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경기천년바탕 Bold" panose="02020803020101020101" pitchFamily="18" charset="-127"/>
              <a:ea typeface="경기천년바탕 Bold" panose="020208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16599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319</TotalTime>
  <Words>59</Words>
  <Application>Microsoft Office PowerPoint</Application>
  <PresentationFormat>와이드스크린</PresentationFormat>
  <Paragraphs>27</Paragraphs>
  <Slides>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7" baseType="lpstr">
      <vt:lpstr>KBIZ한마음고딕 L</vt:lpstr>
      <vt:lpstr>경기천년바탕 Bold</vt:lpstr>
      <vt:lpstr>경기천년바탕 Regular</vt:lpstr>
      <vt:lpstr>경기천년제목 Medium</vt:lpstr>
      <vt:lpstr>궁서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사용자</dc:creator>
  <cp:lastModifiedBy>Windows User</cp:lastModifiedBy>
  <cp:revision>18</cp:revision>
  <dcterms:created xsi:type="dcterms:W3CDTF">2019-05-18T07:13:36Z</dcterms:created>
  <dcterms:modified xsi:type="dcterms:W3CDTF">2019-12-22T03:41:57Z</dcterms:modified>
</cp:coreProperties>
</file>